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6" r:id="rId3"/>
    <p:sldId id="263" r:id="rId4"/>
    <p:sldId id="272" r:id="rId5"/>
    <p:sldId id="268" r:id="rId6"/>
    <p:sldId id="269" r:id="rId7"/>
    <p:sldId id="270" r:id="rId8"/>
    <p:sldId id="267" r:id="rId9"/>
    <p:sldId id="264" r:id="rId10"/>
    <p:sldId id="259" r:id="rId11"/>
    <p:sldId id="260"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50" d="100"/>
          <a:sy n="50" d="100"/>
        </p:scale>
        <p:origin x="-1500" y="-6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pic>
        <p:nvPicPr>
          <p:cNvPr id="7" name="Resim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26533" y="0"/>
            <a:ext cx="12818533" cy="6858000"/>
          </a:xfrm>
          <a:prstGeom prst="rect">
            <a:avLst/>
          </a:prstGeom>
        </p:spPr>
      </p:pic>
      <p:pic>
        <p:nvPicPr>
          <p:cNvPr id="8" name="Resim 7"/>
          <p:cNvPicPr>
            <a:picLocks noChangeAspect="1"/>
          </p:cNvPicPr>
          <p:nvPr userDrawn="1"/>
        </p:nvPicPr>
        <p:blipFill>
          <a:blip r:embed="rId3" cstate="print"/>
          <a:stretch>
            <a:fillRect/>
          </a:stretch>
        </p:blipFill>
        <p:spPr>
          <a:xfrm>
            <a:off x="-334673" y="200093"/>
            <a:ext cx="1617612" cy="1377815"/>
          </a:xfrm>
          <a:prstGeom prst="rect">
            <a:avLst/>
          </a:prstGeom>
        </p:spPr>
      </p:pic>
    </p:spTree>
    <p:extLst>
      <p:ext uri="{BB962C8B-B14F-4D97-AF65-F5344CB8AC3E}">
        <p14:creationId xmlns:p14="http://schemas.microsoft.com/office/powerpoint/2010/main" xmlns="" val="281890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13875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97144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662048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64966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20006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16927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28429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79292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7254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1063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A8828-E0F6-43A6-8AF3-F16A652D0B74}" type="datetimeFigureOut">
              <a:rPr lang="tr-TR" smtClean="0">
                <a:solidFill>
                  <a:prstClr val="black">
                    <a:tint val="75000"/>
                  </a:prstClr>
                </a:solidFill>
              </a:rPr>
              <a:pPr/>
              <a:t>10.06.2019</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D82B7-0494-4348-8AB4-129C488543E4}" type="slidenum">
              <a:rPr lang="tr-TR" smtClean="0">
                <a:solidFill>
                  <a:prstClr val="black">
                    <a:tint val="75000"/>
                  </a:prstClr>
                </a:solidFill>
              </a:rPr>
              <a:pPr/>
              <a:t>‹#›</a:t>
            </a:fld>
            <a:endParaRPr lang="tr-TR">
              <a:solidFill>
                <a:prstClr val="black">
                  <a:tint val="75000"/>
                </a:prstClr>
              </a:solidFill>
            </a:endParaRPr>
          </a:p>
        </p:txBody>
      </p:sp>
      <p:pic>
        <p:nvPicPr>
          <p:cNvPr id="7" name="Resim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8" name="Resim 7"/>
          <p:cNvPicPr>
            <a:picLocks noChangeAspect="1"/>
          </p:cNvPicPr>
          <p:nvPr userDrawn="1"/>
        </p:nvPicPr>
        <p:blipFill>
          <a:blip r:embed="rId14" cstate="print"/>
          <a:stretch>
            <a:fillRect/>
          </a:stretch>
        </p:blipFill>
        <p:spPr>
          <a:xfrm>
            <a:off x="224127" y="228602"/>
            <a:ext cx="1617612" cy="1377815"/>
          </a:xfrm>
          <a:prstGeom prst="rect">
            <a:avLst/>
          </a:prstGeom>
        </p:spPr>
      </p:pic>
    </p:spTree>
    <p:extLst>
      <p:ext uri="{BB962C8B-B14F-4D97-AF65-F5344CB8AC3E}">
        <p14:creationId xmlns:p14="http://schemas.microsoft.com/office/powerpoint/2010/main" xmlns="" val="3865739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tr.wikipedia.org/wiki/%C4%B0lk%C3%B6%C4%9Freti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06787" y="0"/>
            <a:ext cx="3850478" cy="769441"/>
          </a:xfrm>
          <a:prstGeom prst="rect">
            <a:avLst/>
          </a:prstGeom>
          <a:noFill/>
        </p:spPr>
        <p:txBody>
          <a:bodyPr wrap="non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KONYAALTI</a:t>
            </a: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İ.H.O</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Metin kutusu 6"/>
          <p:cNvSpPr txBox="1"/>
          <p:nvPr/>
        </p:nvSpPr>
        <p:spPr>
          <a:xfrm>
            <a:off x="3088022" y="5208608"/>
            <a:ext cx="7236596" cy="369332"/>
          </a:xfrm>
          <a:prstGeom prst="rect">
            <a:avLst/>
          </a:prstGeom>
          <a:noFill/>
        </p:spPr>
        <p:txBody>
          <a:bodyPr wrap="square" rtlCol="0">
            <a:spAutoFit/>
          </a:bodyPr>
          <a:lstStyle/>
          <a:p>
            <a:endParaRPr lang="tr-TR" dirty="0"/>
          </a:p>
        </p:txBody>
      </p:sp>
      <p:sp>
        <p:nvSpPr>
          <p:cNvPr id="8" name="Metin kutusu 7"/>
          <p:cNvSpPr txBox="1"/>
          <p:nvPr/>
        </p:nvSpPr>
        <p:spPr>
          <a:xfrm>
            <a:off x="3031221" y="5600377"/>
            <a:ext cx="7350198" cy="923330"/>
          </a:xfrm>
          <a:prstGeom prst="rect">
            <a:avLst/>
          </a:prstGeom>
          <a:noFill/>
        </p:spPr>
        <p:txBody>
          <a:bodyPr wrap="square" rtlCol="0" anchor="ctr">
            <a:spAutoFit/>
          </a:bodyPr>
          <a:lstStyle/>
          <a:p>
            <a:r>
              <a:rPr lang="tr-TR" dirty="0">
                <a:latin typeface="Arial Black" panose="020B0A04020102020204" pitchFamily="34" charset="0"/>
              </a:rPr>
              <a:t>Başarılı olmak isteyen, okumayı seven, geleceğe yön veren gençler için </a:t>
            </a:r>
            <a:r>
              <a:rPr lang="tr-TR" dirty="0" smtClean="0">
                <a:latin typeface="Arial Black" panose="020B0A04020102020204" pitchFamily="34" charset="0"/>
              </a:rPr>
              <a:t>tercihiniz</a:t>
            </a:r>
          </a:p>
          <a:p>
            <a:pPr algn="ctr"/>
            <a:r>
              <a:rPr lang="tr-TR" dirty="0" smtClean="0">
                <a:solidFill>
                  <a:srgbClr val="FF0000"/>
                </a:solidFill>
                <a:latin typeface="Arial Black" panose="020B0A04020102020204" pitchFamily="34" charset="0"/>
              </a:rPr>
              <a:t> KONYAALTI İMAM HATİP ORTAOKULU</a:t>
            </a:r>
            <a:endParaRPr lang="tr-TR" dirty="0">
              <a:solidFill>
                <a:srgbClr val="FF0000"/>
              </a:solidFill>
              <a:latin typeface="Arial Black" panose="020B0A04020102020204" pitchFamily="34" charset="0"/>
            </a:endParaRPr>
          </a:p>
        </p:txBody>
      </p:sp>
      <p:pic>
        <p:nvPicPr>
          <p:cNvPr id="1026" name="Picture 2" descr="J:\Broşür\önyüz.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59470" y="1036141"/>
            <a:ext cx="7931150" cy="4453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87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459761" y="0"/>
            <a:ext cx="6544549" cy="584775"/>
          </a:xfrm>
          <a:prstGeom prst="rect">
            <a:avLst/>
          </a:prstGeom>
          <a:noFill/>
        </p:spPr>
        <p:txBody>
          <a:bodyPr wrap="none" lIns="91440" tIns="45720" rIns="91440" bIns="45720">
            <a:spAutoFit/>
          </a:bodyPr>
          <a:lstStyle/>
          <a:p>
            <a:pPr algn="ctr"/>
            <a:r>
              <a:rPr lang="tr-TR"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KONYAALTI İMAM HATİP ORTAOKULU</a:t>
            </a:r>
            <a:endParaRPr lang="tr-TR"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Metin kutusu 2"/>
          <p:cNvSpPr txBox="1"/>
          <p:nvPr/>
        </p:nvSpPr>
        <p:spPr>
          <a:xfrm>
            <a:off x="2571750" y="857250"/>
            <a:ext cx="7296150" cy="5632311"/>
          </a:xfrm>
          <a:prstGeom prst="rect">
            <a:avLst/>
          </a:prstGeom>
          <a:noFill/>
        </p:spPr>
        <p:txBody>
          <a:bodyPr wrap="square" rtlCol="0">
            <a:spAutoFit/>
          </a:bodyPr>
          <a:lstStyle/>
          <a:p>
            <a:pPr algn="ctr"/>
            <a:r>
              <a:rPr lang="tr-TR" b="1" dirty="0" smtClean="0"/>
              <a:t>KONYAALTI </a:t>
            </a:r>
            <a:r>
              <a:rPr lang="tr-TR" b="1" dirty="0"/>
              <a:t>İMAM HATİP ORTAOKULU ETKİNLİKLER LİSTESİ</a:t>
            </a:r>
          </a:p>
          <a:p>
            <a:r>
              <a:rPr lang="tr-TR" b="1" dirty="0"/>
              <a:t> </a:t>
            </a:r>
          </a:p>
          <a:p>
            <a:pPr lvl="0"/>
            <a:r>
              <a:rPr lang="tr-TR" b="1" dirty="0"/>
              <a:t>Mesleki tanıtım seminerleri.</a:t>
            </a:r>
          </a:p>
          <a:p>
            <a:pPr lvl="0"/>
            <a:r>
              <a:rPr lang="tr-TR" b="1" dirty="0"/>
              <a:t>Ortaöğretim tanıtım kurumları gezisi yapıldı.</a:t>
            </a:r>
          </a:p>
          <a:p>
            <a:pPr lvl="0"/>
            <a:r>
              <a:rPr lang="tr-TR" b="1" dirty="0"/>
              <a:t>Veli öğrenci dayanışma kahvaltısı </a:t>
            </a:r>
            <a:r>
              <a:rPr lang="tr-TR" b="1" dirty="0" smtClean="0"/>
              <a:t>düzenlendi</a:t>
            </a:r>
            <a:r>
              <a:rPr lang="tr-TR" b="1" dirty="0"/>
              <a:t>.</a:t>
            </a:r>
          </a:p>
          <a:p>
            <a:pPr lvl="0"/>
            <a:r>
              <a:rPr lang="tr-TR" b="1" dirty="0"/>
              <a:t>Değerler Eğitimi kapsamında veli ziyaretleri yapıldı.</a:t>
            </a:r>
          </a:p>
          <a:p>
            <a:pPr lvl="0"/>
            <a:r>
              <a:rPr lang="tr-TR" b="1" dirty="0"/>
              <a:t>Başarlarından dolayı ayın öğrencisi seçildi ve ödüllendirildi.</a:t>
            </a:r>
          </a:p>
          <a:p>
            <a:pPr lvl="0"/>
            <a:r>
              <a:rPr lang="tr-TR" b="1" dirty="0"/>
              <a:t>Veli eğitimleri yapıldı. (Ailede Roller, Ailede Başarı, Aile Modelleri )</a:t>
            </a:r>
          </a:p>
          <a:p>
            <a:pPr lvl="0"/>
            <a:r>
              <a:rPr lang="tr-TR" b="1" dirty="0"/>
              <a:t>Öğrencilere TEOG  bilgilendirme seminerleri yapıldı.</a:t>
            </a:r>
          </a:p>
          <a:p>
            <a:pPr lvl="0"/>
            <a:r>
              <a:rPr lang="tr-TR" b="1" dirty="0"/>
              <a:t>Tartışa tartışa anlatıyoruz etkinliği yapıldı.</a:t>
            </a:r>
          </a:p>
          <a:p>
            <a:pPr lvl="0"/>
            <a:r>
              <a:rPr lang="tr-TR" b="1" dirty="0"/>
              <a:t>Öğrencilere ve ailelere ihmal istismar semineri verildi.</a:t>
            </a:r>
          </a:p>
          <a:p>
            <a:pPr lvl="0"/>
            <a:r>
              <a:rPr lang="tr-TR" b="1" dirty="0"/>
              <a:t>Moral pikniği </a:t>
            </a:r>
            <a:r>
              <a:rPr lang="tr-TR" b="1" dirty="0" smtClean="0"/>
              <a:t>düzenlendi</a:t>
            </a:r>
            <a:r>
              <a:rPr lang="tr-TR" b="1" dirty="0"/>
              <a:t>.</a:t>
            </a:r>
          </a:p>
          <a:p>
            <a:pPr lvl="0"/>
            <a:r>
              <a:rPr lang="tr-TR" b="1" dirty="0"/>
              <a:t>Tarihi, sosyal ve kültürel gezisi, yarışları yapıldı.( 8. Sınıflar.)</a:t>
            </a:r>
          </a:p>
          <a:p>
            <a:pPr lvl="0"/>
            <a:r>
              <a:rPr lang="tr-TR" b="1" dirty="0" smtClean="0"/>
              <a:t>Hat, tezhip ve ebru </a:t>
            </a:r>
            <a:r>
              <a:rPr lang="tr-TR" b="1" dirty="0"/>
              <a:t>çalışması yapıldı.</a:t>
            </a:r>
          </a:p>
          <a:p>
            <a:pPr lvl="0"/>
            <a:r>
              <a:rPr lang="tr-TR" b="1" dirty="0"/>
              <a:t>40 Hadis yarışması yapıldı. Ve öğrenciler ödüllendirildi.</a:t>
            </a:r>
          </a:p>
          <a:p>
            <a:pPr lvl="0"/>
            <a:r>
              <a:rPr lang="tr-TR" b="1" dirty="0"/>
              <a:t>İlmihal yarışması yapıldı ve öğrenciler ödüllendirildi.</a:t>
            </a:r>
          </a:p>
          <a:p>
            <a:pPr lvl="0"/>
            <a:r>
              <a:rPr lang="tr-TR" b="1" dirty="0"/>
              <a:t>Güzel kuran-ı kerim okuma yarışması yapıldı ve öğrenciler ödüllendirildi.</a:t>
            </a:r>
          </a:p>
          <a:p>
            <a:pPr lvl="0"/>
            <a:r>
              <a:rPr lang="tr-TR" b="1" dirty="0"/>
              <a:t>Kutlu doğum programı yapıldı.</a:t>
            </a:r>
          </a:p>
          <a:p>
            <a:pPr lvl="0"/>
            <a:r>
              <a:rPr lang="tr-TR" b="1" dirty="0"/>
              <a:t>Arapça şarkı ve şiir okuma yarışmasına katıldık.</a:t>
            </a:r>
          </a:p>
          <a:p>
            <a:pPr lvl="0"/>
            <a:r>
              <a:rPr lang="tr-TR" b="1" dirty="0"/>
              <a:t>Peygambere mektup yarışmasına katıldık</a:t>
            </a:r>
            <a:r>
              <a:rPr lang="tr-TR" b="1" dirty="0" smtClean="0"/>
              <a:t>.</a:t>
            </a:r>
            <a:endParaRPr lang="tr-TR" b="1" dirty="0"/>
          </a:p>
        </p:txBody>
      </p:sp>
    </p:spTree>
    <p:extLst>
      <p:ext uri="{BB962C8B-B14F-4D97-AF65-F5344CB8AC3E}">
        <p14:creationId xmlns:p14="http://schemas.microsoft.com/office/powerpoint/2010/main" xmlns="" val="3999348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64767" y="1215342"/>
            <a:ext cx="3857625" cy="4039565"/>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5053" y="1174830"/>
            <a:ext cx="4768770" cy="4039566"/>
          </a:xfrm>
          <a:prstGeom prst="rect">
            <a:avLst/>
          </a:prstGeom>
        </p:spPr>
      </p:pic>
      <p:sp>
        <p:nvSpPr>
          <p:cNvPr id="9" name="Metin kutusu 8"/>
          <p:cNvSpPr txBox="1"/>
          <p:nvPr/>
        </p:nvSpPr>
        <p:spPr>
          <a:xfrm>
            <a:off x="2558005" y="5636871"/>
            <a:ext cx="9039828" cy="369332"/>
          </a:xfrm>
          <a:prstGeom prst="rect">
            <a:avLst/>
          </a:prstGeom>
          <a:noFill/>
        </p:spPr>
        <p:txBody>
          <a:bodyPr wrap="square" rtlCol="0">
            <a:spAutoFit/>
          </a:bodyPr>
          <a:lstStyle/>
          <a:p>
            <a:r>
              <a:rPr lang="tr-TR" dirty="0" smtClean="0"/>
              <a:t>Görünmez Arkadaşım Projesiyle ilkokul 4. sınıf öğrencilerine okulumuz tanıtıldı.</a:t>
            </a:r>
            <a:endParaRPr lang="tr-TR" dirty="0"/>
          </a:p>
        </p:txBody>
      </p:sp>
    </p:spTree>
    <p:extLst>
      <p:ext uri="{BB962C8B-B14F-4D97-AF65-F5344CB8AC3E}">
        <p14:creationId xmlns:p14="http://schemas.microsoft.com/office/powerpoint/2010/main" xmlns="" val="4114845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06787" y="0"/>
            <a:ext cx="3850478" cy="769441"/>
          </a:xfrm>
          <a:prstGeom prst="rect">
            <a:avLst/>
          </a:prstGeom>
          <a:noFill/>
        </p:spPr>
        <p:txBody>
          <a:bodyPr wrap="non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KONYAALTI</a:t>
            </a: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İ.H.O</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Metin kutusu 6"/>
          <p:cNvSpPr txBox="1"/>
          <p:nvPr/>
        </p:nvSpPr>
        <p:spPr>
          <a:xfrm>
            <a:off x="3088022" y="5208608"/>
            <a:ext cx="7236596" cy="369332"/>
          </a:xfrm>
          <a:prstGeom prst="rect">
            <a:avLst/>
          </a:prstGeom>
          <a:noFill/>
        </p:spPr>
        <p:txBody>
          <a:bodyPr wrap="square" rtlCol="0">
            <a:spAutoFit/>
          </a:bodyPr>
          <a:lstStyle/>
          <a:p>
            <a:endParaRPr lang="tr-TR" dirty="0"/>
          </a:p>
        </p:txBody>
      </p:sp>
      <p:sp>
        <p:nvSpPr>
          <p:cNvPr id="8" name="Metin kutusu 7"/>
          <p:cNvSpPr txBox="1"/>
          <p:nvPr/>
        </p:nvSpPr>
        <p:spPr>
          <a:xfrm>
            <a:off x="3131688" y="5511815"/>
            <a:ext cx="8069712" cy="1477328"/>
          </a:xfrm>
          <a:prstGeom prst="rect">
            <a:avLst/>
          </a:prstGeom>
          <a:noFill/>
        </p:spPr>
        <p:txBody>
          <a:bodyPr wrap="square" rtlCol="0">
            <a:spAutoFit/>
          </a:bodyPr>
          <a:lstStyle/>
          <a:p>
            <a:r>
              <a:rPr lang="tr-TR" b="1" dirty="0" smtClean="0">
                <a:latin typeface="Arial Black" pitchFamily="34" charset="0"/>
              </a:rPr>
              <a:t>Aşağıkaraman Mahallesi, 3175 Sokak, No:7, 07070, Konyaaltı/Antalya</a:t>
            </a:r>
          </a:p>
          <a:p>
            <a:r>
              <a:rPr lang="tr-TR" b="1" dirty="0" smtClean="0">
                <a:latin typeface="Arial Black" pitchFamily="34" charset="0"/>
              </a:rPr>
              <a:t>Telefon </a:t>
            </a:r>
            <a:r>
              <a:rPr lang="tr-TR" b="1" dirty="0">
                <a:latin typeface="Arial Black" panose="020B0A04020102020204" pitchFamily="34" charset="0"/>
              </a:rPr>
              <a:t>: </a:t>
            </a:r>
            <a:r>
              <a:rPr lang="tr-TR" dirty="0" smtClean="0">
                <a:latin typeface="Arial Black" panose="020B0A04020102020204" pitchFamily="34" charset="0"/>
              </a:rPr>
              <a:t>02422500429</a:t>
            </a:r>
            <a:endParaRPr lang="tr-TR" dirty="0">
              <a:latin typeface="Arial Black" panose="020B0A04020102020204" pitchFamily="34" charset="0"/>
            </a:endParaRPr>
          </a:p>
          <a:p>
            <a:r>
              <a:rPr lang="tr-TR" dirty="0" smtClean="0">
                <a:latin typeface="Arial Black" panose="020B0A04020102020204" pitchFamily="34" charset="0"/>
              </a:rPr>
              <a:t>			                  http</a:t>
            </a:r>
            <a:r>
              <a:rPr lang="tr-TR" dirty="0">
                <a:latin typeface="Arial Black" panose="020B0A04020102020204" pitchFamily="34" charset="0"/>
              </a:rPr>
              <a:t>://konyaaltiiho.meb.k12.tr/</a:t>
            </a:r>
          </a:p>
          <a:p>
            <a:endParaRPr lang="tr-TR"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501" y="1130830"/>
            <a:ext cx="9821637" cy="43979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498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06787" y="0"/>
            <a:ext cx="3850478" cy="769441"/>
          </a:xfrm>
          <a:prstGeom prst="rect">
            <a:avLst/>
          </a:prstGeom>
          <a:noFill/>
        </p:spPr>
        <p:txBody>
          <a:bodyPr wrap="non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KONYAALTI</a:t>
            </a: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İ.H.O</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Metin kutusu 6"/>
          <p:cNvSpPr txBox="1"/>
          <p:nvPr/>
        </p:nvSpPr>
        <p:spPr>
          <a:xfrm>
            <a:off x="3088022" y="5208608"/>
            <a:ext cx="7236596" cy="369332"/>
          </a:xfrm>
          <a:prstGeom prst="rect">
            <a:avLst/>
          </a:prstGeom>
          <a:noFill/>
        </p:spPr>
        <p:txBody>
          <a:bodyPr wrap="square" rtlCol="0">
            <a:spAutoFit/>
          </a:bodyPr>
          <a:lstStyle/>
          <a:p>
            <a:endParaRPr lang="tr-TR" dirty="0"/>
          </a:p>
        </p:txBody>
      </p:sp>
      <p:sp>
        <p:nvSpPr>
          <p:cNvPr id="8" name="Metin kutusu 7"/>
          <p:cNvSpPr txBox="1"/>
          <p:nvPr/>
        </p:nvSpPr>
        <p:spPr>
          <a:xfrm>
            <a:off x="2230772" y="1485901"/>
            <a:ext cx="8951578" cy="4401205"/>
          </a:xfrm>
          <a:prstGeom prst="rect">
            <a:avLst/>
          </a:prstGeom>
          <a:noFill/>
        </p:spPr>
        <p:txBody>
          <a:bodyPr wrap="square" rtlCol="0">
            <a:spAutoFit/>
          </a:bodyPr>
          <a:lstStyle/>
          <a:p>
            <a:r>
              <a:rPr lang="tr-TR" sz="2800" b="1" u="sng" dirty="0" smtClean="0"/>
              <a:t>Tarihçe:</a:t>
            </a:r>
          </a:p>
          <a:p>
            <a:r>
              <a:rPr lang="tr-TR" sz="2800" b="1" dirty="0" smtClean="0"/>
              <a:t>        Yerleşim yerinin adı ;1280 yılında </a:t>
            </a:r>
            <a:r>
              <a:rPr lang="tr-TR" sz="2800" b="1" dirty="0" err="1" smtClean="0"/>
              <a:t>Karamanoğlu</a:t>
            </a:r>
            <a:r>
              <a:rPr lang="tr-TR" sz="2800" b="1" dirty="0" smtClean="0"/>
              <a:t> Mehmet Bey´in ölümünden sonra, Konya´dan göç eden </a:t>
            </a:r>
            <a:r>
              <a:rPr lang="tr-TR" sz="2800" b="1" dirty="0" err="1" smtClean="0"/>
              <a:t>yörük</a:t>
            </a:r>
            <a:r>
              <a:rPr lang="tr-TR" sz="2800" b="1" dirty="0" smtClean="0"/>
              <a:t> obalarından gelmektedir. Mahallemiz önceden Aşağıkaraman Köyü iken 30 Mart 2014 tarihli kanunla Konyaaltı İlçe Belediyesine bağlı Aşağıkaraman Mahallesi yapılmıştır.Mahallemizde ilkokul yokken </a:t>
            </a:r>
            <a:r>
              <a:rPr lang="tr-TR" sz="2800" b="1" dirty="0" err="1" smtClean="0"/>
              <a:t>Aşağıkaramanlılar</a:t>
            </a:r>
            <a:r>
              <a:rPr lang="tr-TR" sz="2800" b="1" dirty="0" smtClean="0"/>
              <a:t> Çakırlar İlkokulunda okumuşlar 1943 yılında okul yapılınca eğitim-öğretim </a:t>
            </a:r>
            <a:r>
              <a:rPr lang="tr-TR" sz="2800" b="1" dirty="0" err="1" smtClean="0"/>
              <a:t>Aşağıkaraman’da</a:t>
            </a:r>
            <a:r>
              <a:rPr lang="tr-TR" sz="2800" b="1" dirty="0" smtClean="0"/>
              <a:t> devam etmiştir. </a:t>
            </a:r>
          </a:p>
          <a:p>
            <a:endParaRPr lang="tr-TR" sz="2800" b="1" dirty="0"/>
          </a:p>
        </p:txBody>
      </p:sp>
    </p:spTree>
    <p:extLst>
      <p:ext uri="{BB962C8B-B14F-4D97-AF65-F5344CB8AC3E}">
        <p14:creationId xmlns:p14="http://schemas.microsoft.com/office/powerpoint/2010/main" xmlns="" val="328920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62150" y="1749425"/>
            <a:ext cx="9829800" cy="3775076"/>
          </a:xfrm>
        </p:spPr>
        <p:txBody>
          <a:bodyPr/>
          <a:lstStyle/>
          <a:p>
            <a:pPr>
              <a:buNone/>
            </a:pPr>
            <a:r>
              <a:rPr lang="tr-TR" dirty="0" smtClean="0"/>
              <a:t>   </a:t>
            </a:r>
            <a:r>
              <a:rPr lang="tr-TR" b="1" dirty="0" smtClean="0"/>
              <a:t>Mahallede </a:t>
            </a:r>
            <a:r>
              <a:rPr lang="tr-TR" b="1" dirty="0" smtClean="0">
                <a:hlinkClick r:id="rId2" tooltip="İlköğretim"/>
              </a:rPr>
              <a:t>İ</a:t>
            </a:r>
            <a:r>
              <a:rPr lang="tr-TR" b="1" dirty="0" smtClean="0"/>
              <a:t>lkokul , ortaokul ve İmam Hatip Ortaokulu vardır. Kapuz Boğazı, mahalle sınırları içinde güzel bir mesire yeridir. Bu köye okul 1943 yılında tek katlı  4  derslikli olarak yapılmıştır.Bu bina eskiyince 1975 yılında 5 derslikli bina yapılmıştır. Burada da eğitim 2011-2012 Eğitim öğretim yılı sonuna kadar devam etmiştir.</a:t>
            </a:r>
          </a:p>
          <a:p>
            <a:pPr>
              <a:buNone/>
            </a:pPr>
            <a:r>
              <a:rPr lang="tr-TR" b="1" dirty="0" smtClean="0"/>
              <a:t>   2013-2014 yılından itibaren yapılan tadilatlar sonrası Aşağıkaraman ilkokulu binası Konyaaltı İmam Hatip Ortaokulu olarak hizmet etmeye başlamıştır.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06787" y="0"/>
            <a:ext cx="3850478" cy="769441"/>
          </a:xfrm>
          <a:prstGeom prst="rect">
            <a:avLst/>
          </a:prstGeom>
          <a:noFill/>
        </p:spPr>
        <p:txBody>
          <a:bodyPr wrap="non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KONYAALTI</a:t>
            </a: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İ.H.O</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Metin kutusu 6"/>
          <p:cNvSpPr txBox="1"/>
          <p:nvPr/>
        </p:nvSpPr>
        <p:spPr>
          <a:xfrm>
            <a:off x="3088022" y="5208608"/>
            <a:ext cx="7236596" cy="369332"/>
          </a:xfrm>
          <a:prstGeom prst="rect">
            <a:avLst/>
          </a:prstGeom>
          <a:noFill/>
        </p:spPr>
        <p:txBody>
          <a:bodyPr wrap="square" rtlCol="0">
            <a:spAutoFit/>
          </a:bodyPr>
          <a:lstStyle/>
          <a:p>
            <a:endParaRPr lang="tr-TR" dirty="0"/>
          </a:p>
        </p:txBody>
      </p:sp>
      <p:sp>
        <p:nvSpPr>
          <p:cNvPr id="8" name="Metin kutusu 7"/>
          <p:cNvSpPr txBox="1"/>
          <p:nvPr/>
        </p:nvSpPr>
        <p:spPr>
          <a:xfrm>
            <a:off x="2497472" y="1305722"/>
            <a:ext cx="8951578" cy="3539430"/>
          </a:xfrm>
          <a:prstGeom prst="rect">
            <a:avLst/>
          </a:prstGeom>
          <a:noFill/>
        </p:spPr>
        <p:txBody>
          <a:bodyPr wrap="square" rtlCol="0">
            <a:spAutoFit/>
          </a:bodyPr>
          <a:lstStyle/>
          <a:p>
            <a:r>
              <a:rPr lang="tr-TR" sz="2800" b="1" u="sng" dirty="0"/>
              <a:t>Vizyonumuz</a:t>
            </a:r>
            <a:r>
              <a:rPr lang="tr-TR" sz="2800" b="1" u="sng" dirty="0" smtClean="0"/>
              <a:t>:</a:t>
            </a:r>
            <a:r>
              <a:rPr lang="tr-TR" sz="2800" b="1" dirty="0" smtClean="0"/>
              <a:t>	</a:t>
            </a:r>
          </a:p>
          <a:p>
            <a:r>
              <a:rPr lang="tr-TR" sz="2800" b="1" dirty="0"/>
              <a:t>	</a:t>
            </a:r>
            <a:r>
              <a:rPr lang="tr-TR" sz="2800" b="1" dirty="0" smtClean="0"/>
              <a:t>İlgi</a:t>
            </a:r>
            <a:r>
              <a:rPr lang="tr-TR" sz="2800" b="1" dirty="0"/>
              <a:t>, istek ve yetenekleri doğrultusunda bir üst öğretim kurumuna giren, bilim ve teknolojinin farkında olan, değişim ve gelişimlere açık, milli ve manevi değerlerimizi yaşayan ve yaşatan, kendine güvenen, katılımcı, öğrenmeye istekli, sorgulayan, toplumda etkili ve nitelikli, çağdaş, demokrat fertler yetiştirmek.</a:t>
            </a:r>
          </a:p>
          <a:p>
            <a:endParaRPr lang="tr-TR" sz="2800" dirty="0"/>
          </a:p>
        </p:txBody>
      </p:sp>
    </p:spTree>
    <p:extLst>
      <p:ext uri="{BB962C8B-B14F-4D97-AF65-F5344CB8AC3E}">
        <p14:creationId xmlns:p14="http://schemas.microsoft.com/office/powerpoint/2010/main" xmlns="" val="3038449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06787" y="0"/>
            <a:ext cx="3850478" cy="769441"/>
          </a:xfrm>
          <a:prstGeom prst="rect">
            <a:avLst/>
          </a:prstGeom>
          <a:noFill/>
        </p:spPr>
        <p:txBody>
          <a:bodyPr wrap="non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KONYAALTI</a:t>
            </a: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İ.H.O</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Metin kutusu 6"/>
          <p:cNvSpPr txBox="1"/>
          <p:nvPr/>
        </p:nvSpPr>
        <p:spPr>
          <a:xfrm>
            <a:off x="3088022" y="5208608"/>
            <a:ext cx="7236596" cy="369332"/>
          </a:xfrm>
          <a:prstGeom prst="rect">
            <a:avLst/>
          </a:prstGeom>
          <a:noFill/>
        </p:spPr>
        <p:txBody>
          <a:bodyPr wrap="square" rtlCol="0">
            <a:spAutoFit/>
          </a:bodyPr>
          <a:lstStyle/>
          <a:p>
            <a:endParaRPr lang="tr-TR" dirty="0"/>
          </a:p>
        </p:txBody>
      </p:sp>
      <p:sp>
        <p:nvSpPr>
          <p:cNvPr id="8" name="Metin kutusu 7"/>
          <p:cNvSpPr txBox="1"/>
          <p:nvPr/>
        </p:nvSpPr>
        <p:spPr>
          <a:xfrm>
            <a:off x="2497472" y="1305722"/>
            <a:ext cx="8951578" cy="3970318"/>
          </a:xfrm>
          <a:prstGeom prst="rect">
            <a:avLst/>
          </a:prstGeom>
          <a:noFill/>
        </p:spPr>
        <p:txBody>
          <a:bodyPr wrap="square" rtlCol="0">
            <a:spAutoFit/>
          </a:bodyPr>
          <a:lstStyle/>
          <a:p>
            <a:r>
              <a:rPr lang="tr-TR" sz="2800" b="1" u="sng" dirty="0"/>
              <a:t>Misyonumuz</a:t>
            </a:r>
            <a:r>
              <a:rPr lang="tr-TR" sz="2800" b="1" u="sng" dirty="0" smtClean="0"/>
              <a:t>:</a:t>
            </a:r>
            <a:r>
              <a:rPr lang="tr-TR" sz="2800" b="1" dirty="0" smtClean="0"/>
              <a:t>	</a:t>
            </a:r>
          </a:p>
          <a:p>
            <a:r>
              <a:rPr lang="tr-TR" sz="2800" b="1" dirty="0"/>
              <a:t>	</a:t>
            </a:r>
            <a:r>
              <a:rPr lang="tr-TR" sz="2800" b="1" dirty="0" smtClean="0"/>
              <a:t>Öğrencilerimizin</a:t>
            </a:r>
            <a:r>
              <a:rPr lang="tr-TR" sz="2800" b="1" dirty="0"/>
              <a:t>,  çağın ihtiyaçlarına cevap verebilecek bilgi ve beceri kazanmalarını, gelişen teknolojiyi izleyip, kullanabilmelerini, bilgili, becerikli, kendine güvenen kişiler olmalarını, yaşadığı çevre ve toplumla iyi ve olumlu iletişim kurabilecek davranışlar kazanmalarını, olaylara çok yönlü, ön yargısız ve tarafsız bakabilmelerini, liderlik özelliklerinin yanında, işbirliği ve ekip çalışmalarına yatkın kişiler olmalarını sağlamaktır.	</a:t>
            </a:r>
          </a:p>
        </p:txBody>
      </p:sp>
    </p:spTree>
    <p:extLst>
      <p:ext uri="{BB962C8B-B14F-4D97-AF65-F5344CB8AC3E}">
        <p14:creationId xmlns:p14="http://schemas.microsoft.com/office/powerpoint/2010/main" xmlns="" val="2939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06787" y="0"/>
            <a:ext cx="3850478" cy="769441"/>
          </a:xfrm>
          <a:prstGeom prst="rect">
            <a:avLst/>
          </a:prstGeom>
          <a:noFill/>
        </p:spPr>
        <p:txBody>
          <a:bodyPr wrap="non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KONYAALTI</a:t>
            </a: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İ.H.O</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Metin kutusu 6"/>
          <p:cNvSpPr txBox="1"/>
          <p:nvPr/>
        </p:nvSpPr>
        <p:spPr>
          <a:xfrm>
            <a:off x="3088022" y="5208608"/>
            <a:ext cx="7236596" cy="369332"/>
          </a:xfrm>
          <a:prstGeom prst="rect">
            <a:avLst/>
          </a:prstGeom>
          <a:noFill/>
        </p:spPr>
        <p:txBody>
          <a:bodyPr wrap="square" rtlCol="0">
            <a:spAutoFit/>
          </a:bodyPr>
          <a:lstStyle/>
          <a:p>
            <a:endParaRPr lang="tr-TR" dirty="0"/>
          </a:p>
        </p:txBody>
      </p:sp>
      <p:sp>
        <p:nvSpPr>
          <p:cNvPr id="8" name="Metin kutusu 7"/>
          <p:cNvSpPr txBox="1"/>
          <p:nvPr/>
        </p:nvSpPr>
        <p:spPr>
          <a:xfrm>
            <a:off x="2497472" y="1305722"/>
            <a:ext cx="8951578" cy="3539430"/>
          </a:xfrm>
          <a:prstGeom prst="rect">
            <a:avLst/>
          </a:prstGeom>
          <a:noFill/>
        </p:spPr>
        <p:txBody>
          <a:bodyPr wrap="square" rtlCol="0">
            <a:spAutoFit/>
          </a:bodyPr>
          <a:lstStyle/>
          <a:p>
            <a:r>
              <a:rPr lang="tr-TR" sz="2800" b="1" dirty="0"/>
              <a:t>Okulumuzda Uygulanan Projeler</a:t>
            </a:r>
            <a:r>
              <a:rPr lang="tr-TR" sz="2800" b="1" dirty="0" smtClean="0"/>
              <a:t>:</a:t>
            </a:r>
            <a:endParaRPr lang="tr-TR" sz="2800" b="1" dirty="0"/>
          </a:p>
          <a:p>
            <a:r>
              <a:rPr lang="tr-TR" sz="2800" b="1" dirty="0"/>
              <a:t>1. </a:t>
            </a:r>
            <a:r>
              <a:rPr lang="tr-TR" sz="2800" b="1" dirty="0" err="1"/>
              <a:t>Tecvid</a:t>
            </a:r>
            <a:r>
              <a:rPr lang="tr-TR" sz="2800" b="1" dirty="0"/>
              <a:t> Öğrenelim, </a:t>
            </a:r>
            <a:r>
              <a:rPr lang="tr-TR" sz="2800" b="1" dirty="0" err="1"/>
              <a:t>Tecvidli</a:t>
            </a:r>
            <a:r>
              <a:rPr lang="tr-TR" sz="2800" b="1" dirty="0"/>
              <a:t> Okuyalım, </a:t>
            </a:r>
            <a:r>
              <a:rPr lang="tr-TR" sz="2800" b="1" dirty="0" err="1"/>
              <a:t>Tecvid</a:t>
            </a:r>
            <a:r>
              <a:rPr lang="tr-TR" sz="2800" b="1" dirty="0"/>
              <a:t> Öğretelim.</a:t>
            </a:r>
          </a:p>
          <a:p>
            <a:r>
              <a:rPr lang="tr-TR" sz="2800" b="1" dirty="0"/>
              <a:t>2. Haydi Camide Buluşalım.</a:t>
            </a:r>
          </a:p>
          <a:p>
            <a:r>
              <a:rPr lang="tr-TR" sz="2800" b="1" dirty="0"/>
              <a:t>3. </a:t>
            </a:r>
            <a:r>
              <a:rPr lang="tr-TR" sz="2800" b="1" dirty="0" err="1"/>
              <a:t>İkra</a:t>
            </a:r>
            <a:r>
              <a:rPr lang="tr-TR" sz="2800" b="1" dirty="0"/>
              <a:t>' </a:t>
            </a:r>
            <a:r>
              <a:rPr lang="tr-TR" sz="2800" b="1" dirty="0" err="1"/>
              <a:t>bismi</a:t>
            </a:r>
            <a:r>
              <a:rPr lang="tr-TR" sz="2800" b="1" dirty="0"/>
              <a:t> </a:t>
            </a:r>
            <a:r>
              <a:rPr lang="tr-TR" sz="2800" b="1" dirty="0" err="1"/>
              <a:t>rabbike'l-lezî</a:t>
            </a:r>
            <a:r>
              <a:rPr lang="tr-TR" sz="2800" b="1" dirty="0"/>
              <a:t> </a:t>
            </a:r>
            <a:r>
              <a:rPr lang="tr-TR" sz="2800" b="1" dirty="0" err="1"/>
              <a:t>halâk</a:t>
            </a:r>
            <a:r>
              <a:rPr lang="tr-TR" sz="2800" b="1" dirty="0"/>
              <a:t>.</a:t>
            </a:r>
          </a:p>
          <a:p>
            <a:r>
              <a:rPr lang="tr-TR" sz="2800" b="1" dirty="0"/>
              <a:t>4. Her Sınıfın Bir Yetim Kardeşi Var</a:t>
            </a:r>
            <a:r>
              <a:rPr lang="tr-TR" sz="2800" b="1" dirty="0" smtClean="0"/>
              <a:t>.</a:t>
            </a:r>
          </a:p>
          <a:p>
            <a:endParaRPr lang="tr-TR" sz="2800" b="1" dirty="0" smtClean="0"/>
          </a:p>
          <a:p>
            <a:endParaRPr lang="tr-TR" sz="2800" b="1" dirty="0" smtClean="0"/>
          </a:p>
          <a:p>
            <a:r>
              <a:rPr lang="tr-TR" sz="2800" b="1" dirty="0" smtClean="0"/>
              <a:t>	</a:t>
            </a:r>
          </a:p>
        </p:txBody>
      </p:sp>
    </p:spTree>
    <p:extLst>
      <p:ext uri="{BB962C8B-B14F-4D97-AF65-F5344CB8AC3E}">
        <p14:creationId xmlns:p14="http://schemas.microsoft.com/office/powerpoint/2010/main" xmlns="" val="362534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06787" y="0"/>
            <a:ext cx="3850478" cy="769441"/>
          </a:xfrm>
          <a:prstGeom prst="rect">
            <a:avLst/>
          </a:prstGeom>
          <a:noFill/>
        </p:spPr>
        <p:txBody>
          <a:bodyPr wrap="non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KONYAALTI</a:t>
            </a: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İ.H.O</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01516" y="1598250"/>
            <a:ext cx="6723210" cy="3781807"/>
          </a:xfrm>
          <a:prstGeom prst="rect">
            <a:avLst/>
          </a:prstGeom>
        </p:spPr>
      </p:pic>
      <p:sp>
        <p:nvSpPr>
          <p:cNvPr id="7" name="Metin kutusu 6"/>
          <p:cNvSpPr txBox="1"/>
          <p:nvPr/>
        </p:nvSpPr>
        <p:spPr>
          <a:xfrm>
            <a:off x="3088022" y="5208608"/>
            <a:ext cx="7236596" cy="369332"/>
          </a:xfrm>
          <a:prstGeom prst="rect">
            <a:avLst/>
          </a:prstGeom>
          <a:noFill/>
        </p:spPr>
        <p:txBody>
          <a:bodyPr wrap="square" rtlCol="0">
            <a:spAutoFit/>
          </a:bodyPr>
          <a:lstStyle/>
          <a:p>
            <a:endParaRPr lang="tr-TR" dirty="0"/>
          </a:p>
        </p:txBody>
      </p:sp>
      <p:sp>
        <p:nvSpPr>
          <p:cNvPr id="8" name="Metin kutusu 7"/>
          <p:cNvSpPr txBox="1"/>
          <p:nvPr/>
        </p:nvSpPr>
        <p:spPr>
          <a:xfrm>
            <a:off x="3088022" y="5439573"/>
            <a:ext cx="7350198" cy="1015663"/>
          </a:xfrm>
          <a:prstGeom prst="rect">
            <a:avLst/>
          </a:prstGeom>
          <a:noFill/>
        </p:spPr>
        <p:txBody>
          <a:bodyPr wrap="square" rtlCol="0">
            <a:spAutoFit/>
          </a:bodyPr>
          <a:lstStyle/>
          <a:p>
            <a:r>
              <a:rPr lang="tr-TR" b="1" dirty="0" smtClean="0"/>
              <a:t>Okulumuz bahçesinde yaptığımız </a:t>
            </a:r>
            <a:r>
              <a:rPr lang="tr-TR" sz="2400" b="1" i="1" dirty="0" smtClean="0">
                <a:solidFill>
                  <a:srgbClr val="FF0000"/>
                </a:solidFill>
              </a:rPr>
              <a:t>Kutlu Doğum Haftası </a:t>
            </a:r>
            <a:r>
              <a:rPr lang="tr-TR" b="1" dirty="0" smtClean="0"/>
              <a:t>etkinliklerinde kayıt bölgemiz sınırlarında vatandaşlarımızı davet ederek, okulumuzun da tanıtımı yapıldı.</a:t>
            </a:r>
            <a:endParaRPr lang="tr-TR" b="1" dirty="0"/>
          </a:p>
        </p:txBody>
      </p:sp>
      <p:sp>
        <p:nvSpPr>
          <p:cNvPr id="3" name="Metin kutusu 2"/>
          <p:cNvSpPr txBox="1"/>
          <p:nvPr/>
        </p:nvSpPr>
        <p:spPr>
          <a:xfrm>
            <a:off x="4648200" y="907762"/>
            <a:ext cx="3538148" cy="584775"/>
          </a:xfrm>
          <a:prstGeom prst="rect">
            <a:avLst/>
          </a:prstGeom>
          <a:noFill/>
        </p:spPr>
        <p:txBody>
          <a:bodyPr wrap="none" rtlCol="0">
            <a:spAutoFit/>
          </a:bodyPr>
          <a:lstStyle/>
          <a:p>
            <a:pPr marL="457200" indent="-457200">
              <a:buFont typeface="Wingdings" panose="05000000000000000000" pitchFamily="2" charset="2"/>
              <a:buChar char="v"/>
            </a:pPr>
            <a:r>
              <a:rPr lang="tr-TR" sz="3200" b="1" dirty="0" smtClean="0">
                <a:solidFill>
                  <a:srgbClr val="FF0000"/>
                </a:solidFill>
              </a:rPr>
              <a:t>ETKİNLİKLERİMİZ</a:t>
            </a:r>
            <a:endParaRPr lang="tr-TR" sz="3200" b="1" dirty="0">
              <a:solidFill>
                <a:srgbClr val="FF0000"/>
              </a:solidFill>
            </a:endParaRPr>
          </a:p>
        </p:txBody>
      </p:sp>
    </p:spTree>
    <p:extLst>
      <p:ext uri="{BB962C8B-B14F-4D97-AF65-F5344CB8AC3E}">
        <p14:creationId xmlns:p14="http://schemas.microsoft.com/office/powerpoint/2010/main" xmlns="" val="3491553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06787" y="0"/>
            <a:ext cx="3850478" cy="769441"/>
          </a:xfrm>
          <a:prstGeom prst="rect">
            <a:avLst/>
          </a:prstGeom>
          <a:noFill/>
        </p:spPr>
        <p:txBody>
          <a:bodyPr wrap="non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KONYAALTI</a:t>
            </a: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İ.H.O</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88022" y="1203766"/>
            <a:ext cx="7569243" cy="4257700"/>
          </a:xfrm>
          <a:prstGeom prst="rect">
            <a:avLst/>
          </a:prstGeom>
        </p:spPr>
      </p:pic>
      <p:sp>
        <p:nvSpPr>
          <p:cNvPr id="7" name="Metin kutusu 6"/>
          <p:cNvSpPr txBox="1"/>
          <p:nvPr/>
        </p:nvSpPr>
        <p:spPr>
          <a:xfrm>
            <a:off x="3088022" y="5208608"/>
            <a:ext cx="7236596" cy="369332"/>
          </a:xfrm>
          <a:prstGeom prst="rect">
            <a:avLst/>
          </a:prstGeom>
          <a:noFill/>
        </p:spPr>
        <p:txBody>
          <a:bodyPr wrap="square" rtlCol="0">
            <a:spAutoFit/>
          </a:bodyPr>
          <a:lstStyle/>
          <a:p>
            <a:endParaRPr lang="tr-TR" dirty="0"/>
          </a:p>
        </p:txBody>
      </p:sp>
      <p:sp>
        <p:nvSpPr>
          <p:cNvPr id="8" name="Metin kutusu 7"/>
          <p:cNvSpPr txBox="1"/>
          <p:nvPr/>
        </p:nvSpPr>
        <p:spPr>
          <a:xfrm>
            <a:off x="3088022" y="5439573"/>
            <a:ext cx="7350198" cy="1138773"/>
          </a:xfrm>
          <a:prstGeom prst="rect">
            <a:avLst/>
          </a:prstGeom>
          <a:noFill/>
        </p:spPr>
        <p:txBody>
          <a:bodyPr wrap="square" rtlCol="0">
            <a:spAutoFit/>
          </a:bodyPr>
          <a:lstStyle/>
          <a:p>
            <a:r>
              <a:rPr lang="tr-TR" sz="2000" b="1" dirty="0"/>
              <a:t>Okulumuz bahçesinde yaptığımız </a:t>
            </a:r>
            <a:r>
              <a:rPr lang="tr-TR" sz="2800" b="1" i="1" dirty="0">
                <a:solidFill>
                  <a:srgbClr val="FF0000"/>
                </a:solidFill>
              </a:rPr>
              <a:t>Kutlu Doğum Haftası </a:t>
            </a:r>
            <a:r>
              <a:rPr lang="tr-TR" sz="2000" b="1" dirty="0"/>
              <a:t>etkinliklerinde kayıt bölgemiz sınırlarında vatandaşlarımızı davet ederek, okulumuzun da tanıtımı yapıldı.</a:t>
            </a:r>
          </a:p>
        </p:txBody>
      </p:sp>
    </p:spTree>
    <p:extLst>
      <p:ext uri="{BB962C8B-B14F-4D97-AF65-F5344CB8AC3E}">
        <p14:creationId xmlns:p14="http://schemas.microsoft.com/office/powerpoint/2010/main" xmlns="" val="3289202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206</Words>
  <Application>Microsoft Office PowerPoint</Application>
  <PresentationFormat>Özel</PresentationFormat>
  <Paragraphs>54</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MuhammedOZDEMIRCI</dc:creator>
  <cp:lastModifiedBy>user</cp:lastModifiedBy>
  <cp:revision>26</cp:revision>
  <dcterms:created xsi:type="dcterms:W3CDTF">2017-04-13T12:05:35Z</dcterms:created>
  <dcterms:modified xsi:type="dcterms:W3CDTF">2019-06-10T12:53:30Z</dcterms:modified>
</cp:coreProperties>
</file>